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4/1/22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ltotti/FinalProject.git" TargetMode="External"/><Relationship Id="rId2" Type="http://schemas.openxmlformats.org/officeDocument/2006/relationships/hyperlink" Target="https://totti-2do-vue-task-management.netlify.app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DF1E45-D468-3748-804E-7D3DB33E4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2130552"/>
          </a:xfrm>
        </p:spPr>
        <p:txBody>
          <a:bodyPr/>
          <a:lstStyle/>
          <a:p>
            <a:r>
              <a:rPr lang="pt-BR" dirty="0"/>
              <a:t>FINAL PROJECT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1B0439B-1119-0643-A3CA-DA979D66AD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90868" y="5102352"/>
            <a:ext cx="7315200" cy="914400"/>
          </a:xfrm>
        </p:spPr>
        <p:txBody>
          <a:bodyPr/>
          <a:lstStyle/>
          <a:p>
            <a:r>
              <a:rPr lang="pt-BR" dirty="0"/>
              <a:t>Leandro Lopez Totti</a:t>
            </a:r>
          </a:p>
        </p:txBody>
      </p:sp>
      <p:sp>
        <p:nvSpPr>
          <p:cNvPr id="4" name="Subtítulo 2">
            <a:extLst>
              <a:ext uri="{FF2B5EF4-FFF2-40B4-BE49-F238E27FC236}">
                <a16:creationId xmlns:a16="http://schemas.microsoft.com/office/drawing/2014/main" id="{800673B8-F23C-3241-8572-E41236125C57}"/>
              </a:ext>
            </a:extLst>
          </p:cNvPr>
          <p:cNvSpPr txBox="1">
            <a:spLocks/>
          </p:cNvSpPr>
          <p:nvPr/>
        </p:nvSpPr>
        <p:spPr>
          <a:xfrm>
            <a:off x="1090868" y="3429000"/>
            <a:ext cx="7315200" cy="9144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Font typeface="Wingdings 2" pitchFamily="18" charset="2"/>
              <a:buNone/>
              <a:defRPr sz="2200" kern="1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2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50"/>
              </a:spcBef>
              <a:spcAft>
                <a:spcPts val="250"/>
              </a:spcAft>
              <a:buClr>
                <a:schemeClr val="accent1"/>
              </a:buClr>
              <a:buFont typeface="Wingdings 2" pitchFamily="18" charset="2"/>
              <a:buNone/>
              <a:defRPr sz="20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2-Do </a:t>
            </a:r>
            <a:r>
              <a:rPr lang="pt-BR" dirty="0" err="1"/>
              <a:t>Vue</a:t>
            </a:r>
            <a:r>
              <a:rPr lang="pt-BR" dirty="0"/>
              <a:t> </a:t>
            </a:r>
            <a:r>
              <a:rPr lang="pt-BR" dirty="0" err="1"/>
              <a:t>Task</a:t>
            </a:r>
            <a:r>
              <a:rPr lang="pt-BR" dirty="0"/>
              <a:t> Management </a:t>
            </a:r>
            <a:r>
              <a:rPr lang="pt-BR" dirty="0" err="1"/>
              <a:t>Application</a:t>
            </a:r>
            <a:endParaRPr lang="pt-BR" dirty="0"/>
          </a:p>
          <a:p>
            <a:r>
              <a:rPr lang="pt-BR" sz="1600" dirty="0"/>
              <a:t>(</a:t>
            </a:r>
            <a:r>
              <a:rPr lang="pt-BR" sz="1600" dirty="0" err="1"/>
              <a:t>IronHack</a:t>
            </a:r>
            <a:r>
              <a:rPr lang="pt-BR" sz="1600" dirty="0"/>
              <a:t> – SOC Front </a:t>
            </a:r>
            <a:r>
              <a:rPr lang="pt-BR" sz="1600" dirty="0" err="1"/>
              <a:t>End</a:t>
            </a:r>
            <a:r>
              <a:rPr lang="pt-BR" sz="1600" dirty="0"/>
              <a:t> </a:t>
            </a:r>
            <a:r>
              <a:rPr lang="pt-BR" sz="1600" dirty="0" err="1"/>
              <a:t>Development</a:t>
            </a:r>
            <a:r>
              <a:rPr lang="pt-BR" sz="1600" dirty="0"/>
              <a:t> </a:t>
            </a:r>
            <a:r>
              <a:rPr lang="pt-BR" sz="1600" dirty="0" err="1"/>
              <a:t>Vue.js</a:t>
            </a:r>
            <a:r>
              <a:rPr lang="pt-BR" sz="16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984529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</p:spPr>
        <p:txBody>
          <a:bodyPr>
            <a:normAutofit/>
          </a:bodyPr>
          <a:lstStyle/>
          <a:p>
            <a:r>
              <a:rPr lang="pt-BR" dirty="0" err="1"/>
              <a:t>About</a:t>
            </a:r>
            <a:r>
              <a:rPr lang="pt-BR" dirty="0"/>
              <a:t> me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7" y="864108"/>
            <a:ext cx="7363025" cy="5120640"/>
          </a:xfrm>
        </p:spPr>
        <p:txBody>
          <a:bodyPr anchor="t">
            <a:normAutofit/>
          </a:bodyPr>
          <a:lstStyle/>
          <a:p>
            <a:r>
              <a:rPr lang="pt-BR" dirty="0" err="1"/>
              <a:t>Ya</a:t>
            </a:r>
            <a:r>
              <a:rPr lang="pt-BR" dirty="0"/>
              <a:t> sabeis.. ;-)</a:t>
            </a:r>
          </a:p>
          <a:p>
            <a:r>
              <a:rPr lang="pt-BR" dirty="0" err="1"/>
              <a:t>Novedad</a:t>
            </a:r>
            <a:r>
              <a:rPr lang="pt-BR" dirty="0"/>
              <a:t>:</a:t>
            </a:r>
          </a:p>
          <a:p>
            <a:endParaRPr lang="pt-BR" dirty="0"/>
          </a:p>
          <a:p>
            <a:pPr marL="0" indent="0">
              <a:buNone/>
            </a:pP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58F46F2-084C-594F-BFC8-4F10A1B25F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5679" y="2207689"/>
            <a:ext cx="1809112" cy="1809112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B7E88FCE-4D5D-D647-B687-F791BA9D71DC}"/>
              </a:ext>
            </a:extLst>
          </p:cNvPr>
          <p:cNvSpPr txBox="1"/>
          <p:nvPr/>
        </p:nvSpPr>
        <p:spPr>
          <a:xfrm>
            <a:off x="1272746" y="5204257"/>
            <a:ext cx="3249827" cy="5807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7E31CF2-D1F4-4645-A228-4E82E61764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9410" y="2943804"/>
            <a:ext cx="646331" cy="64633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4F5B5BA-D547-AF44-B748-664BA781FAC4}"/>
              </a:ext>
            </a:extLst>
          </p:cNvPr>
          <p:cNvSpPr txBox="1"/>
          <p:nvPr/>
        </p:nvSpPr>
        <p:spPr>
          <a:xfrm>
            <a:off x="3784027" y="1692797"/>
            <a:ext cx="685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_tradnl" dirty="0"/>
              <a:t>Campeonato Paulista 2022 - FINAL</a:t>
            </a:r>
            <a:br>
              <a:rPr lang="es-ES_tradnl" dirty="0"/>
            </a:br>
            <a:r>
              <a:rPr lang="es-ES_tradnl" dirty="0"/>
              <a:t>(Torneo Regional)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BA434D7F-B6A9-D248-8E84-B8FB441D488A}"/>
              </a:ext>
            </a:extLst>
          </p:cNvPr>
          <p:cNvSpPr txBox="1"/>
          <p:nvPr/>
        </p:nvSpPr>
        <p:spPr>
          <a:xfrm>
            <a:off x="6647291" y="2335185"/>
            <a:ext cx="102309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sz="8000" dirty="0"/>
              <a:t>3</a:t>
            </a:r>
            <a:r>
              <a:rPr lang="es-ES_tradnl" dirty="0"/>
              <a:t>x </a:t>
            </a:r>
            <a:r>
              <a:rPr lang="es-ES_tradnl" sz="2800" dirty="0"/>
              <a:t>1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8DE78BB7-2F23-D041-BAF0-C8F43F63A4A2}"/>
              </a:ext>
            </a:extLst>
          </p:cNvPr>
          <p:cNvSpPr txBox="1"/>
          <p:nvPr/>
        </p:nvSpPr>
        <p:spPr>
          <a:xfrm>
            <a:off x="5495660" y="3857374"/>
            <a:ext cx="332636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 err="1"/>
              <a:t>Estádio</a:t>
            </a:r>
            <a:r>
              <a:rPr lang="es-ES_tradnl" sz="1400" dirty="0"/>
              <a:t> do </a:t>
            </a:r>
            <a:r>
              <a:rPr lang="es-ES_tradnl" sz="1400" dirty="0" err="1"/>
              <a:t>Morumbi</a:t>
            </a:r>
            <a:r>
              <a:rPr lang="es-ES_tradnl" sz="1400" dirty="0"/>
              <a:t> - Miércoles – 29/03/22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4EB9F9DE-F6CA-EC44-9A96-00EF6A8B8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270" y="4125058"/>
            <a:ext cx="1809112" cy="1809112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9F5ECD6E-3D41-3F43-A43F-1D6D14C023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3350" y="4751784"/>
            <a:ext cx="646331" cy="646331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E09BF530-330D-8243-B218-43CD58B09284}"/>
              </a:ext>
            </a:extLst>
          </p:cNvPr>
          <p:cNvSpPr txBox="1"/>
          <p:nvPr/>
        </p:nvSpPr>
        <p:spPr>
          <a:xfrm>
            <a:off x="6787460" y="4980537"/>
            <a:ext cx="466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_tradnl" dirty="0"/>
              <a:t>x  </a:t>
            </a:r>
            <a:endParaRPr lang="es-ES_tradnl" sz="2800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24CBF66-4709-A74A-8F3A-A693551D4D1E}"/>
              </a:ext>
            </a:extLst>
          </p:cNvPr>
          <p:cNvSpPr txBox="1"/>
          <p:nvPr/>
        </p:nvSpPr>
        <p:spPr>
          <a:xfrm>
            <a:off x="5366259" y="5751356"/>
            <a:ext cx="31173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_tradnl" sz="1400" dirty="0"/>
              <a:t>Allianz-Park Arena- Domingo – 03/04/22</a:t>
            </a:r>
          </a:p>
        </p:txBody>
      </p:sp>
      <p:pic>
        <p:nvPicPr>
          <p:cNvPr id="15" name="Imagem 14">
            <a:extLst>
              <a:ext uri="{FF2B5EF4-FFF2-40B4-BE49-F238E27FC236}">
                <a16:creationId xmlns:a16="http://schemas.microsoft.com/office/drawing/2014/main" id="{229667BE-6011-A24F-B8D3-F8558B7103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5644" y="4583015"/>
            <a:ext cx="1168341" cy="1168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83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Project </a:t>
            </a:r>
            <a:r>
              <a:rPr lang="pt-BR" dirty="0" err="1"/>
              <a:t>Elevator</a:t>
            </a:r>
            <a:r>
              <a:rPr lang="pt-BR" dirty="0"/>
              <a:t> </a:t>
            </a:r>
            <a:r>
              <a:rPr lang="pt-BR" dirty="0" err="1"/>
              <a:t>Pitch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b="1" dirty="0" err="1"/>
              <a:t>Qué</a:t>
            </a:r>
            <a:r>
              <a:rPr lang="pt-BR" b="1" dirty="0"/>
              <a:t> es?</a:t>
            </a:r>
          </a:p>
          <a:p>
            <a:pPr lvl="1"/>
            <a:r>
              <a:rPr lang="pt-BR" dirty="0" err="1"/>
              <a:t>Aplicación</a:t>
            </a:r>
            <a:r>
              <a:rPr lang="pt-BR" dirty="0"/>
              <a:t> WEB para </a:t>
            </a:r>
            <a:r>
              <a:rPr lang="pt-BR" dirty="0" err="1"/>
              <a:t>gestionar</a:t>
            </a:r>
            <a:r>
              <a:rPr lang="pt-BR" dirty="0"/>
              <a:t> </a:t>
            </a:r>
            <a:r>
              <a:rPr lang="pt-BR" dirty="0" err="1"/>
              <a:t>tareas</a:t>
            </a:r>
            <a:r>
              <a:rPr lang="pt-BR" dirty="0"/>
              <a:t> (“</a:t>
            </a:r>
            <a:r>
              <a:rPr lang="pt-BR" dirty="0" err="1"/>
              <a:t>To-Do</a:t>
            </a:r>
            <a:r>
              <a:rPr lang="pt-BR" dirty="0"/>
              <a:t>” </a:t>
            </a:r>
            <a:r>
              <a:rPr lang="pt-BR" dirty="0" err="1"/>
              <a:t>list</a:t>
            </a:r>
            <a:r>
              <a:rPr lang="pt-BR" dirty="0"/>
              <a:t>).</a:t>
            </a:r>
          </a:p>
          <a:p>
            <a:r>
              <a:rPr lang="pt-BR" b="1" dirty="0" err="1"/>
              <a:t>Cómo</a:t>
            </a:r>
            <a:r>
              <a:rPr lang="pt-BR" b="1" dirty="0"/>
              <a:t> funciona?</a:t>
            </a:r>
          </a:p>
          <a:p>
            <a:pPr lvl="1"/>
            <a:r>
              <a:rPr lang="pt-BR" dirty="0"/>
              <a:t>Implementa funciones “CRUD” (</a:t>
            </a:r>
            <a:r>
              <a:rPr lang="pt-BR" dirty="0" err="1"/>
              <a:t>Create</a:t>
            </a:r>
            <a:r>
              <a:rPr lang="pt-BR" dirty="0"/>
              <a:t>, </a:t>
            </a:r>
            <a:r>
              <a:rPr lang="pt-BR" dirty="0" err="1"/>
              <a:t>Read</a:t>
            </a:r>
            <a:r>
              <a:rPr lang="pt-BR" dirty="0"/>
              <a:t>, Update, Delete) para </a:t>
            </a:r>
            <a:r>
              <a:rPr lang="pt-BR" dirty="0" err="1"/>
              <a:t>datos</a:t>
            </a:r>
            <a:r>
              <a:rPr lang="pt-BR" dirty="0"/>
              <a:t> </a:t>
            </a:r>
            <a:r>
              <a:rPr lang="pt-BR" dirty="0" err="1"/>
              <a:t>estructurados</a:t>
            </a:r>
            <a:r>
              <a:rPr lang="pt-BR" dirty="0"/>
              <a:t> como </a:t>
            </a:r>
            <a:r>
              <a:rPr lang="pt-BR" dirty="0" err="1"/>
              <a:t>tareas</a:t>
            </a:r>
            <a:r>
              <a:rPr lang="pt-BR" dirty="0"/>
              <a:t>, integradas a una base de </a:t>
            </a:r>
            <a:r>
              <a:rPr lang="pt-BR" dirty="0" err="1"/>
              <a:t>datos</a:t>
            </a:r>
            <a:r>
              <a:rPr lang="pt-BR" dirty="0"/>
              <a:t> remota, </a:t>
            </a:r>
            <a:r>
              <a:rPr lang="pt-BR" dirty="0" err="1"/>
              <a:t>con</a:t>
            </a:r>
            <a:r>
              <a:rPr lang="pt-BR" dirty="0"/>
              <a:t> </a:t>
            </a:r>
            <a:r>
              <a:rPr lang="pt-BR" dirty="0" err="1"/>
              <a:t>contreol</a:t>
            </a:r>
            <a:r>
              <a:rPr lang="pt-BR" dirty="0"/>
              <a:t> de </a:t>
            </a:r>
            <a:r>
              <a:rPr lang="pt-BR" dirty="0" err="1"/>
              <a:t>autenticación</a:t>
            </a:r>
            <a:r>
              <a:rPr lang="pt-BR" dirty="0"/>
              <a:t> de usuário.</a:t>
            </a:r>
          </a:p>
          <a:p>
            <a:pPr lvl="1"/>
            <a:r>
              <a:rPr lang="pt-BR" dirty="0"/>
              <a:t>Utiliza tecnologias HTML, CSS, </a:t>
            </a:r>
            <a:r>
              <a:rPr lang="pt-BR" dirty="0" err="1"/>
              <a:t>JavaScript</a:t>
            </a:r>
            <a:r>
              <a:rPr lang="pt-BR" dirty="0"/>
              <a:t> , Frameworks VUE3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Tailwind</a:t>
            </a:r>
            <a:r>
              <a:rPr lang="pt-BR" dirty="0"/>
              <a:t>, API </a:t>
            </a:r>
            <a:r>
              <a:rPr lang="pt-BR" dirty="0" err="1"/>
              <a:t>Pinia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Supabase</a:t>
            </a:r>
            <a:r>
              <a:rPr lang="pt-BR" dirty="0"/>
              <a:t> </a:t>
            </a:r>
            <a:r>
              <a:rPr lang="pt-BR" dirty="0" err="1"/>
              <a:t>Database</a:t>
            </a:r>
            <a:r>
              <a:rPr lang="pt-BR" dirty="0"/>
              <a:t> (</a:t>
            </a:r>
            <a:r>
              <a:rPr lang="pt-BR" dirty="0" err="1"/>
              <a:t>BaaS</a:t>
            </a:r>
            <a:r>
              <a:rPr lang="pt-BR" dirty="0"/>
              <a:t>)</a:t>
            </a:r>
          </a:p>
          <a:p>
            <a:r>
              <a:rPr lang="pt-BR" b="1" dirty="0"/>
              <a:t>Por </a:t>
            </a:r>
            <a:r>
              <a:rPr lang="pt-BR" b="1" dirty="0" err="1"/>
              <a:t>qué</a:t>
            </a:r>
            <a:r>
              <a:rPr lang="pt-BR" b="1" dirty="0"/>
              <a:t> </a:t>
            </a:r>
            <a:r>
              <a:rPr lang="pt-BR" b="1" dirty="0" err="1"/>
              <a:t>lo</a:t>
            </a:r>
            <a:r>
              <a:rPr lang="pt-BR" b="1" dirty="0"/>
              <a:t> </a:t>
            </a:r>
            <a:r>
              <a:rPr lang="pt-BR" b="1" dirty="0" err="1"/>
              <a:t>he</a:t>
            </a:r>
            <a:r>
              <a:rPr lang="pt-BR" b="1" dirty="0"/>
              <a:t> </a:t>
            </a:r>
            <a:r>
              <a:rPr lang="pt-BR" b="1" dirty="0" err="1"/>
              <a:t>eligido</a:t>
            </a:r>
            <a:r>
              <a:rPr lang="pt-BR" b="1" dirty="0"/>
              <a:t>?</a:t>
            </a:r>
          </a:p>
          <a:p>
            <a:pPr lvl="1"/>
            <a:r>
              <a:rPr lang="pt-BR" dirty="0"/>
              <a:t>Final Project (</a:t>
            </a:r>
            <a:r>
              <a:rPr lang="pt-BR" dirty="0" err="1"/>
              <a:t>Ironhack</a:t>
            </a:r>
            <a:r>
              <a:rPr lang="pt-BR" dirty="0"/>
              <a:t> </a:t>
            </a:r>
            <a:r>
              <a:rPr lang="pt-BR" dirty="0" err="1"/>
              <a:t>Frontend</a:t>
            </a:r>
            <a:r>
              <a:rPr lang="pt-BR" dirty="0"/>
              <a:t> </a:t>
            </a:r>
            <a:r>
              <a:rPr lang="pt-BR" dirty="0" err="1"/>
              <a:t>Vue</a:t>
            </a:r>
            <a:r>
              <a:rPr lang="pt-BR" dirty="0"/>
              <a:t> SOC).</a:t>
            </a:r>
          </a:p>
          <a:p>
            <a:pPr lvl="1"/>
            <a:r>
              <a:rPr lang="pt-BR" dirty="0" err="1"/>
              <a:t>Practicar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asentar</a:t>
            </a:r>
            <a:r>
              <a:rPr lang="pt-BR" dirty="0"/>
              <a:t> </a:t>
            </a:r>
            <a:r>
              <a:rPr lang="pt-BR" dirty="0" err="1"/>
              <a:t>los</a:t>
            </a:r>
            <a:r>
              <a:rPr lang="pt-BR" dirty="0"/>
              <a:t> fundamentos </a:t>
            </a:r>
            <a:r>
              <a:rPr lang="pt-BR" dirty="0" err="1"/>
              <a:t>enseñados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77353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Technical</a:t>
            </a:r>
            <a:r>
              <a:rPr lang="pt-BR" dirty="0"/>
              <a:t> </a:t>
            </a:r>
            <a:r>
              <a:rPr lang="pt-BR" dirty="0" err="1"/>
              <a:t>Challenge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Desafio técnico más importante</a:t>
            </a:r>
          </a:p>
          <a:p>
            <a:pPr lvl="1"/>
            <a:r>
              <a:rPr lang="pt-BR" dirty="0"/>
              <a:t>Compreender </a:t>
            </a:r>
            <a:r>
              <a:rPr lang="pt-BR" dirty="0" err="1"/>
              <a:t>y</a:t>
            </a:r>
            <a:r>
              <a:rPr lang="pt-BR" dirty="0"/>
              <a:t> integrar todas </a:t>
            </a:r>
            <a:r>
              <a:rPr lang="pt-BR" dirty="0" err="1"/>
              <a:t>las</a:t>
            </a:r>
            <a:r>
              <a:rPr lang="pt-BR" dirty="0"/>
              <a:t> tecnologias;</a:t>
            </a:r>
          </a:p>
          <a:p>
            <a:pPr lvl="1"/>
            <a:r>
              <a:rPr lang="pt-BR" dirty="0"/>
              <a:t>Especial: manejo </a:t>
            </a:r>
            <a:r>
              <a:rPr lang="pt-BR" dirty="0" err="1"/>
              <a:t>y</a:t>
            </a:r>
            <a:r>
              <a:rPr lang="pt-BR" dirty="0"/>
              <a:t> funcionamento de </a:t>
            </a:r>
            <a:r>
              <a:rPr lang="pt-BR" dirty="0" err="1"/>
              <a:t>la</a:t>
            </a:r>
            <a:r>
              <a:rPr lang="pt-BR" dirty="0"/>
              <a:t> </a:t>
            </a:r>
            <a:r>
              <a:rPr lang="pt-BR" dirty="0" err="1"/>
              <a:t>reactividad</a:t>
            </a:r>
            <a:r>
              <a:rPr lang="pt-BR" dirty="0"/>
              <a:t>  de VUE3 + </a:t>
            </a:r>
            <a:r>
              <a:rPr lang="pt-BR" dirty="0" err="1"/>
              <a:t>Pinia</a:t>
            </a:r>
            <a:endParaRPr lang="pt-BR" dirty="0"/>
          </a:p>
          <a:p>
            <a:r>
              <a:rPr lang="es-ES_tradnl" b="1" dirty="0"/>
              <a:t>Cómo</a:t>
            </a:r>
            <a:r>
              <a:rPr lang="pt-BR" b="1" dirty="0"/>
              <a:t> </a:t>
            </a:r>
            <a:r>
              <a:rPr lang="pt-BR" b="1" dirty="0" err="1"/>
              <a:t>he</a:t>
            </a:r>
            <a:r>
              <a:rPr lang="pt-BR" b="1" dirty="0"/>
              <a:t> superado?</a:t>
            </a:r>
          </a:p>
          <a:p>
            <a:pPr lvl="1"/>
            <a:r>
              <a:rPr lang="pt-BR" dirty="0"/>
              <a:t>“Divide </a:t>
            </a:r>
            <a:r>
              <a:rPr lang="pt-BR" dirty="0" err="1"/>
              <a:t>and</a:t>
            </a:r>
            <a:r>
              <a:rPr lang="pt-BR" dirty="0"/>
              <a:t> </a:t>
            </a:r>
            <a:r>
              <a:rPr lang="pt-BR" dirty="0" err="1"/>
              <a:t>conquer</a:t>
            </a:r>
            <a:r>
              <a:rPr lang="pt-BR" dirty="0"/>
              <a:t>”  (”Divide et impera”): </a:t>
            </a:r>
            <a:r>
              <a:rPr lang="pt-BR" dirty="0" err="1"/>
              <a:t>desarrollar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hacer</a:t>
            </a:r>
            <a:r>
              <a:rPr lang="pt-BR" dirty="0"/>
              <a:t> </a:t>
            </a:r>
            <a:r>
              <a:rPr lang="pt-BR" dirty="0" err="1"/>
              <a:t>pruebas</a:t>
            </a:r>
            <a:r>
              <a:rPr lang="pt-BR" dirty="0"/>
              <a:t> </a:t>
            </a:r>
            <a:r>
              <a:rPr lang="pt-BR" dirty="0" err="1"/>
              <a:t>individuales</a:t>
            </a:r>
            <a:r>
              <a:rPr lang="pt-BR" dirty="0"/>
              <a:t> em secciones/funciones especificas </a:t>
            </a:r>
            <a:r>
              <a:rPr lang="pt-BR" dirty="0" err="1"/>
              <a:t>del</a:t>
            </a:r>
            <a:r>
              <a:rPr lang="pt-BR" dirty="0"/>
              <a:t> código;</a:t>
            </a:r>
          </a:p>
          <a:p>
            <a:pPr lvl="1"/>
            <a:r>
              <a:rPr lang="pt-BR" dirty="0"/>
              <a:t>Empezar por </a:t>
            </a:r>
            <a:r>
              <a:rPr lang="pt-BR" dirty="0" err="1"/>
              <a:t>la</a:t>
            </a:r>
            <a:r>
              <a:rPr lang="pt-BR" dirty="0"/>
              <a:t> parte funcional/logica de </a:t>
            </a:r>
            <a:r>
              <a:rPr lang="pt-BR" dirty="0" err="1"/>
              <a:t>la</a:t>
            </a:r>
            <a:r>
              <a:rPr lang="pt-BR" dirty="0"/>
              <a:t> </a:t>
            </a:r>
            <a:r>
              <a:rPr lang="pt-BR" dirty="0" err="1"/>
              <a:t>aplicación</a:t>
            </a:r>
            <a:r>
              <a:rPr lang="pt-BR" dirty="0"/>
              <a:t>, </a:t>
            </a:r>
            <a:r>
              <a:rPr lang="pt-BR" dirty="0" err="1"/>
              <a:t>gestionando</a:t>
            </a:r>
            <a:r>
              <a:rPr lang="pt-BR" dirty="0"/>
              <a:t> </a:t>
            </a:r>
            <a:r>
              <a:rPr lang="pt-BR" dirty="0" err="1"/>
              <a:t>mejor</a:t>
            </a:r>
            <a:r>
              <a:rPr lang="pt-BR" dirty="0"/>
              <a:t> </a:t>
            </a:r>
            <a:r>
              <a:rPr lang="pt-BR" dirty="0" err="1"/>
              <a:t>el</a:t>
            </a:r>
            <a:r>
              <a:rPr lang="pt-BR" dirty="0"/>
              <a:t> </a:t>
            </a:r>
            <a:r>
              <a:rPr lang="pt-BR" dirty="0" err="1"/>
              <a:t>tiempo</a:t>
            </a:r>
            <a:r>
              <a:rPr lang="pt-BR" dirty="0"/>
              <a:t> </a:t>
            </a:r>
            <a:r>
              <a:rPr lang="pt-BR" dirty="0" err="1"/>
              <a:t>disponible</a:t>
            </a:r>
            <a:r>
              <a:rPr lang="pt-BR" dirty="0"/>
              <a:t>; </a:t>
            </a:r>
          </a:p>
          <a:p>
            <a:pPr lvl="1"/>
            <a:r>
              <a:rPr lang="pt-BR" dirty="0" err="1"/>
              <a:t>Estudiar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buscar </a:t>
            </a:r>
            <a:r>
              <a:rPr lang="pt-BR" dirty="0" err="1"/>
              <a:t>ejemplos</a:t>
            </a:r>
            <a:r>
              <a:rPr lang="pt-BR" dirty="0"/>
              <a:t> </a:t>
            </a:r>
            <a:r>
              <a:rPr lang="pt-BR" dirty="0" err="1"/>
              <a:t>en</a:t>
            </a:r>
            <a:r>
              <a:rPr lang="pt-BR" dirty="0"/>
              <a:t> </a:t>
            </a:r>
            <a:r>
              <a:rPr lang="pt-BR" dirty="0" err="1"/>
              <a:t>la</a:t>
            </a:r>
            <a:r>
              <a:rPr lang="pt-BR" dirty="0"/>
              <a:t> internet;</a:t>
            </a:r>
          </a:p>
        </p:txBody>
      </p:sp>
    </p:spTree>
    <p:extLst>
      <p:ext uri="{BB962C8B-B14F-4D97-AF65-F5344CB8AC3E}">
        <p14:creationId xmlns:p14="http://schemas.microsoft.com/office/powerpoint/2010/main" val="314048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Big </a:t>
            </a:r>
            <a:r>
              <a:rPr lang="pt-BR" dirty="0" err="1"/>
              <a:t>Mistake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El </a:t>
            </a:r>
            <a:r>
              <a:rPr lang="pt-BR" b="1" dirty="0" err="1"/>
              <a:t>mayor</a:t>
            </a:r>
            <a:r>
              <a:rPr lang="pt-BR" b="1" dirty="0"/>
              <a:t> </a:t>
            </a:r>
            <a:r>
              <a:rPr lang="pt-BR" b="1" dirty="0" err="1"/>
              <a:t>error</a:t>
            </a:r>
            <a:r>
              <a:rPr lang="pt-BR" b="1" dirty="0"/>
              <a:t>:</a:t>
            </a:r>
          </a:p>
          <a:p>
            <a:pPr lvl="1"/>
            <a:r>
              <a:rPr lang="pt-BR" dirty="0"/>
              <a:t>No </a:t>
            </a:r>
            <a:r>
              <a:rPr lang="pt-BR" dirty="0" err="1"/>
              <a:t>necesariamente</a:t>
            </a:r>
            <a:r>
              <a:rPr lang="pt-BR" dirty="0"/>
              <a:t> um </a:t>
            </a:r>
            <a:r>
              <a:rPr lang="pt-BR" dirty="0" err="1"/>
              <a:t>error</a:t>
            </a:r>
            <a:r>
              <a:rPr lang="pt-BR" dirty="0"/>
              <a:t>, pelo una cautela: </a:t>
            </a:r>
            <a:r>
              <a:rPr lang="pt-BR" dirty="0" err="1"/>
              <a:t>estudiar</a:t>
            </a:r>
            <a:r>
              <a:rPr lang="pt-BR" dirty="0"/>
              <a:t> </a:t>
            </a:r>
            <a:r>
              <a:rPr lang="pt-BR" dirty="0" err="1"/>
              <a:t>y</a:t>
            </a:r>
            <a:r>
              <a:rPr lang="pt-BR" dirty="0"/>
              <a:t> </a:t>
            </a:r>
            <a:r>
              <a:rPr lang="pt-BR" dirty="0" err="1"/>
              <a:t>comprender</a:t>
            </a:r>
            <a:r>
              <a:rPr lang="pt-BR" dirty="0"/>
              <a:t> más a </a:t>
            </a:r>
            <a:r>
              <a:rPr lang="pt-BR" dirty="0" err="1"/>
              <a:t>fondo</a:t>
            </a:r>
            <a:r>
              <a:rPr lang="pt-BR" dirty="0"/>
              <a:t> </a:t>
            </a:r>
            <a:r>
              <a:rPr lang="pt-BR" dirty="0" err="1"/>
              <a:t>los</a:t>
            </a:r>
            <a:r>
              <a:rPr lang="pt-BR" dirty="0"/>
              <a:t> conceptos </a:t>
            </a:r>
            <a:r>
              <a:rPr lang="pt-BR" dirty="0" err="1"/>
              <a:t>y</a:t>
            </a:r>
            <a:r>
              <a:rPr lang="pt-BR" dirty="0"/>
              <a:t> elementos utilizados.</a:t>
            </a:r>
          </a:p>
          <a:p>
            <a:r>
              <a:rPr lang="pt-BR" b="1" dirty="0"/>
              <a:t>Aprendizado</a:t>
            </a:r>
          </a:p>
          <a:p>
            <a:pPr lvl="1"/>
            <a:r>
              <a:rPr lang="pt-BR" dirty="0"/>
              <a:t>La aventura solo está empezando.. ;-)</a:t>
            </a:r>
          </a:p>
        </p:txBody>
      </p:sp>
    </p:spTree>
    <p:extLst>
      <p:ext uri="{BB962C8B-B14F-4D97-AF65-F5344CB8AC3E}">
        <p14:creationId xmlns:p14="http://schemas.microsoft.com/office/powerpoint/2010/main" val="2351391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DEMO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 err="1"/>
              <a:t>Netfly</a:t>
            </a:r>
            <a:endParaRPr lang="pt-BR" b="1" dirty="0"/>
          </a:p>
          <a:p>
            <a:pPr lvl="1"/>
            <a:r>
              <a:rPr lang="pt-BR" u="sng" dirty="0">
                <a:hlinkClick r:id="rId2"/>
              </a:rPr>
              <a:t>https://totti-2do-vue-task-management.netlify.app/</a:t>
            </a:r>
            <a:endParaRPr lang="pt-BR" u="sng" dirty="0"/>
          </a:p>
          <a:p>
            <a:pPr lvl="1"/>
            <a:endParaRPr lang="pt-BR" u="sng" dirty="0"/>
          </a:p>
          <a:p>
            <a:pPr marL="502920" lvl="1" indent="0">
              <a:buNone/>
            </a:pPr>
            <a:endParaRPr lang="pt-BR" u="sng" dirty="0"/>
          </a:p>
          <a:p>
            <a:r>
              <a:rPr lang="pt-BR" b="1" dirty="0"/>
              <a:t>GitHub:</a:t>
            </a:r>
          </a:p>
          <a:p>
            <a:pPr lvl="1"/>
            <a:r>
              <a:rPr lang="pt-BR" dirty="0">
                <a:hlinkClick r:id="rId3"/>
              </a:rPr>
              <a:t>https://github.com/lltotti/FinalProject.git</a:t>
            </a:r>
            <a:endParaRPr lang="pt-BR" dirty="0"/>
          </a:p>
          <a:p>
            <a:pPr lvl="2"/>
            <a:r>
              <a:rPr lang="pt-BR" sz="1400" dirty="0"/>
              <a:t>Carpeta ”</a:t>
            </a:r>
            <a:r>
              <a:rPr lang="pt-BR" sz="1400" dirty="0" err="1"/>
              <a:t>Task-Mgmt-Tail</a:t>
            </a:r>
            <a:r>
              <a:rPr lang="pt-BR" sz="1400" dirty="0"/>
              <a:t>”</a:t>
            </a:r>
            <a:endParaRPr lang="pt-BR" sz="1200" dirty="0"/>
          </a:p>
          <a:p>
            <a:pPr marL="502920" lvl="1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0917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83FC7E-775A-C54F-BD71-E2A6D0F5B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“</a:t>
            </a:r>
            <a:r>
              <a:rPr lang="pt-BR" dirty="0" err="1"/>
              <a:t>Gràcies</a:t>
            </a:r>
            <a:r>
              <a:rPr lang="pt-BR" dirty="0"/>
              <a:t>”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5A6D663-63C8-574C-A11E-E6CF3AE5E7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9268" y="777609"/>
            <a:ext cx="7315200" cy="5598476"/>
          </a:xfrm>
        </p:spPr>
        <p:txBody>
          <a:bodyPr/>
          <a:lstStyle/>
          <a:p>
            <a:r>
              <a:rPr lang="pt-BR" b="1" dirty="0"/>
              <a:t>Final Project (</a:t>
            </a:r>
            <a:r>
              <a:rPr lang="pt-BR" b="1" dirty="0" err="1"/>
              <a:t>IronHack</a:t>
            </a:r>
            <a:r>
              <a:rPr lang="pt-BR" b="1" dirty="0"/>
              <a:t> - Front </a:t>
            </a:r>
            <a:r>
              <a:rPr lang="pt-BR" b="1" dirty="0" err="1"/>
              <a:t>End</a:t>
            </a:r>
            <a:r>
              <a:rPr lang="pt-BR" b="1" dirty="0"/>
              <a:t> </a:t>
            </a:r>
            <a:r>
              <a:rPr lang="pt-BR" b="1" dirty="0" err="1"/>
              <a:t>Development</a:t>
            </a:r>
            <a:r>
              <a:rPr lang="pt-BR" b="1" dirty="0"/>
              <a:t> </a:t>
            </a:r>
            <a:r>
              <a:rPr lang="pt-BR" b="1" dirty="0" err="1"/>
              <a:t>Vue.js</a:t>
            </a:r>
            <a:r>
              <a:rPr lang="pt-BR" dirty="0"/>
              <a:t>)</a:t>
            </a:r>
            <a:endParaRPr lang="pt-BR" b="1" dirty="0"/>
          </a:p>
          <a:p>
            <a:endParaRPr lang="pt-BR" b="1" dirty="0"/>
          </a:p>
          <a:p>
            <a:r>
              <a:rPr lang="pt-BR" b="1" dirty="0"/>
              <a:t>Leandro Lopez Totti</a:t>
            </a:r>
          </a:p>
          <a:p>
            <a:endParaRPr lang="pt-BR" b="1" dirty="0"/>
          </a:p>
          <a:p>
            <a:r>
              <a:rPr lang="pt-BR" b="1" dirty="0"/>
              <a:t>Es </a:t>
            </a:r>
            <a:r>
              <a:rPr lang="pt-BR" b="1" dirty="0" err="1"/>
              <a:t>un</a:t>
            </a:r>
            <a:r>
              <a:rPr lang="pt-BR" b="1" dirty="0"/>
              <a:t> honor aprender, compartir </a:t>
            </a:r>
            <a:r>
              <a:rPr lang="pt-BR" b="1" dirty="0" err="1"/>
              <a:t>y</a:t>
            </a:r>
            <a:r>
              <a:rPr lang="pt-BR" b="1" dirty="0"/>
              <a:t> </a:t>
            </a:r>
            <a:r>
              <a:rPr lang="pt-BR" b="1" dirty="0" err="1"/>
              <a:t>hacer</a:t>
            </a:r>
            <a:r>
              <a:rPr lang="pt-BR" b="1" dirty="0"/>
              <a:t> parte de </a:t>
            </a:r>
            <a:r>
              <a:rPr lang="pt-BR" b="1" dirty="0" err="1"/>
              <a:t>esa</a:t>
            </a:r>
            <a:r>
              <a:rPr lang="pt-BR" b="1" dirty="0"/>
              <a:t> </a:t>
            </a:r>
            <a:r>
              <a:rPr lang="pt-BR" b="1" dirty="0" err="1"/>
              <a:t>familia</a:t>
            </a:r>
            <a:r>
              <a:rPr lang="pt-BR" b="1" dirty="0"/>
              <a:t> “</a:t>
            </a:r>
            <a:r>
              <a:rPr lang="pt-BR" b="1" dirty="0" err="1"/>
              <a:t>IronHack</a:t>
            </a:r>
            <a:r>
              <a:rPr lang="pt-BR" b="1" dirty="0"/>
              <a:t>” 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A790167-964B-7C45-B854-18003BE5BD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1030" y="4721168"/>
            <a:ext cx="1219165" cy="1107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522758"/>
      </p:ext>
    </p:extLst>
  </p:cSld>
  <p:clrMapOvr>
    <a:masterClrMapping/>
  </p:clrMapOvr>
</p:sld>
</file>

<file path=ppt/theme/theme1.xml><?xml version="1.0" encoding="utf-8"?>
<a:theme xmlns:a="http://schemas.openxmlformats.org/drawingml/2006/main" name="Quadro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236</TotalTime>
  <Words>322</Words>
  <Application>Microsoft Macintosh PowerPoint</Application>
  <PresentationFormat>Widescreen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0" baseType="lpstr">
      <vt:lpstr>Corbel</vt:lpstr>
      <vt:lpstr>Wingdings 2</vt:lpstr>
      <vt:lpstr>Quadro</vt:lpstr>
      <vt:lpstr>FINAL PROJECT</vt:lpstr>
      <vt:lpstr>About me</vt:lpstr>
      <vt:lpstr>Project Elevator Pitch</vt:lpstr>
      <vt:lpstr>Technical Challenge</vt:lpstr>
      <vt:lpstr>Big Mistake</vt:lpstr>
      <vt:lpstr>DEMO</vt:lpstr>
      <vt:lpstr>“Gràcies”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MID-TERM PROJECT</dc:title>
  <dc:creator>1</dc:creator>
  <cp:lastModifiedBy>1</cp:lastModifiedBy>
  <cp:revision>16</cp:revision>
  <dcterms:created xsi:type="dcterms:W3CDTF">2022-03-11T09:26:14Z</dcterms:created>
  <dcterms:modified xsi:type="dcterms:W3CDTF">2022-04-01T09:00:11Z</dcterms:modified>
</cp:coreProperties>
</file>